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0"/>
  </p:notesMasterIdLst>
  <p:sldIdLst>
    <p:sldId id="418" r:id="rId3"/>
    <p:sldId id="453" r:id="rId4"/>
    <p:sldId id="386" r:id="rId5"/>
    <p:sldId id="484" r:id="rId6"/>
    <p:sldId id="487" r:id="rId7"/>
    <p:sldId id="491" r:id="rId8"/>
    <p:sldId id="492" r:id="rId9"/>
    <p:sldId id="493" r:id="rId10"/>
    <p:sldId id="488" r:id="rId11"/>
    <p:sldId id="489" r:id="rId12"/>
    <p:sldId id="486" r:id="rId13"/>
    <p:sldId id="496" r:id="rId14"/>
    <p:sldId id="494" r:id="rId15"/>
    <p:sldId id="452" r:id="rId16"/>
    <p:sldId id="451" r:id="rId17"/>
    <p:sldId id="448" r:id="rId18"/>
    <p:sldId id="44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08000"/>
    <a:srgbClr val="4F81BD"/>
    <a:srgbClr val="009900"/>
    <a:srgbClr val="0000FF"/>
    <a:srgbClr val="D04E1D"/>
    <a:srgbClr val="6D6D6D"/>
    <a:srgbClr val="D15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799" autoAdjust="0"/>
  </p:normalViewPr>
  <p:slideViewPr>
    <p:cSldViewPr>
      <p:cViewPr varScale="1">
        <p:scale>
          <a:sx n="116" d="100"/>
          <a:sy n="116" d="100"/>
        </p:scale>
        <p:origin x="40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26-Apr-17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5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6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79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0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91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2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4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a.linkedin.com/in/fnnzz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fnnzz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821531" y="3905071"/>
            <a:ext cx="1057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D1501F"/>
                </a:solidFill>
                <a:latin typeface="Segoe UI Light" pitchFamily="34" charset="0"/>
              </a:rPr>
              <a:t>REACT ADVANCED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51"/>
          <a:stretch/>
        </p:blipFill>
        <p:spPr>
          <a:xfrm>
            <a:off x="4908276" y="1603947"/>
            <a:ext cx="2399259" cy="204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react-redux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2078133"/>
            <a:ext cx="285750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88" y="2088801"/>
            <a:ext cx="3662132" cy="23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react-redux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82" t="29558" r="33324" b="19922"/>
          <a:stretch/>
        </p:blipFill>
        <p:spPr>
          <a:xfrm>
            <a:off x="3162300" y="1981200"/>
            <a:ext cx="5867400" cy="29317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00" y="2819400"/>
            <a:ext cx="5562600" cy="685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middleware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764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Заключение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5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Посмотрите этот урок в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видеоформате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692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– это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online-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сервис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и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для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общей оценки знаний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IT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-специалиста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Q&amp;A</a:t>
            </a:r>
            <a:endParaRPr lang="ru-RU" sz="8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8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8" name="Прямоугольник 1"/>
          <p:cNvSpPr>
            <a:spLocks noChangeArrowheads="1"/>
          </p:cNvSpPr>
          <p:nvPr/>
        </p:nvSpPr>
        <p:spPr bwMode="auto">
          <a:xfrm>
            <a:off x="1587241" y="4562433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Vlad Feninets</a:t>
            </a:r>
          </a:p>
        </p:txBody>
      </p:sp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1265238" y="5034779"/>
            <a:ext cx="41000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itchFamily="34" charset="0"/>
                <a:cs typeface="Segoe UI Light" pitchFamily="34" charset="0"/>
              </a:rPr>
              <a:t>front-end developer at </a:t>
            </a:r>
            <a:r>
              <a:rPr lang="en-US" sz="1600" dirty="0">
                <a:latin typeface="Segoe UI Light" pitchFamily="34" charset="0"/>
                <a:cs typeface="Segoe UI Light" pitchFamily="34" charset="0"/>
              </a:rPr>
              <a:t>rabota.ua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746" y="1880252"/>
            <a:ext cx="3719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3"/>
              </a:rPr>
              <a:t>https://ua.linkedin.com/in/fnnzzz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4"/>
              </a:rPr>
              <a:t>https://github.com/fnnzzz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46" y="2749353"/>
            <a:ext cx="2090454" cy="20904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1033" t="8426" r="15120" b="8832"/>
          <a:stretch/>
        </p:blipFill>
        <p:spPr>
          <a:xfrm>
            <a:off x="1231653" y="1775577"/>
            <a:ext cx="2743200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этом 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уроке мы: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5238" y="1783586"/>
            <a:ext cx="44394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Познакомимся с 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Redux </a:t>
            </a: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на практике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Напишем небольшое приложение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652" t="11314" r="33530" b="20967"/>
          <a:stretch/>
        </p:blipFill>
        <p:spPr>
          <a:xfrm>
            <a:off x="4495800" y="1676399"/>
            <a:ext cx="3962400" cy="3810001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38400"/>
            <a:ext cx="1676545" cy="1432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71219"/>
            <a:ext cx="1719221" cy="143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1" y="2148695"/>
            <a:ext cx="2249619" cy="18838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6800" y="4219033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5481928" y="4219032"/>
            <a:ext cx="1441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9163661" y="4212953"/>
            <a:ext cx="1756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00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38400"/>
            <a:ext cx="1676545" cy="14326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6800" y="4219033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038600" y="2693077"/>
            <a:ext cx="2546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Single source of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Read-only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Immutable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53737"/>
            <a:ext cx="1719221" cy="14387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19528" y="4201550"/>
            <a:ext cx="1441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038600" y="2667000"/>
            <a:ext cx="51367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Вызывают изменения, но не делают их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Вызываются с помощью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store.dispatch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Содержат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type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payload</a:t>
            </a:r>
            <a:endParaRPr lang="ru-RU" b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Просто объект (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plain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Могут вызываться с помощью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Action Creators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28308"/>
            <a:ext cx="2249619" cy="18838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83480" y="4292566"/>
            <a:ext cx="1756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962400" y="2708556"/>
            <a:ext cx="467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Описывают изменения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Всегда должны возвращать новый объект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26743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data 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679655"/>
            <a:ext cx="5865400" cy="39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39514</TotalTime>
  <Words>404</Words>
  <Application>Microsoft Office PowerPoint</Application>
  <PresentationFormat>Widescreen</PresentationFormat>
  <Paragraphs>119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Operator Mono Book</vt:lpstr>
      <vt:lpstr>Segoe UI</vt:lpstr>
      <vt:lpstr>Segoe UI Light</vt:lpstr>
      <vt:lpstr>Wingdings</vt:lpstr>
      <vt:lpstr>Введение в Enterprise Library</vt:lpstr>
      <vt:lpstr>1_Введение в Enterprise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 Feninets</cp:lastModifiedBy>
  <cp:revision>829</cp:revision>
  <dcterms:created xsi:type="dcterms:W3CDTF">2010-11-10T13:30:04Z</dcterms:created>
  <dcterms:modified xsi:type="dcterms:W3CDTF">2017-04-26T10:39:13Z</dcterms:modified>
</cp:coreProperties>
</file>